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5" r:id="rId4"/>
    <p:sldId id="264" r:id="rId5"/>
    <p:sldId id="279" r:id="rId6"/>
    <p:sldId id="262" r:id="rId7"/>
    <p:sldId id="261" r:id="rId8"/>
    <p:sldId id="272" r:id="rId9"/>
    <p:sldId id="260" r:id="rId10"/>
    <p:sldId id="268" r:id="rId11"/>
    <p:sldId id="273" r:id="rId12"/>
    <p:sldId id="269" r:id="rId13"/>
    <p:sldId id="270" r:id="rId14"/>
    <p:sldId id="271" r:id="rId15"/>
    <p:sldId id="282" r:id="rId16"/>
    <p:sldId id="281" r:id="rId17"/>
    <p:sldId id="277" r:id="rId18"/>
    <p:sldId id="276" r:id="rId19"/>
    <p:sldId id="275" r:id="rId20"/>
    <p:sldId id="278" r:id="rId21"/>
    <p:sldId id="274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D1D"/>
    <a:srgbClr val="7E041E"/>
    <a:srgbClr val="701072"/>
    <a:srgbClr val="941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Ум ребёнка </a:t>
            </a:r>
            <a:br>
              <a:rPr lang="ru-RU" sz="5400" b="1" dirty="0" smtClean="0"/>
            </a:br>
            <a:r>
              <a:rPr lang="ru-RU" sz="5400" b="1" dirty="0" smtClean="0"/>
              <a:t>на кончиках пальцев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7283152" cy="519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im0-tub-ru.yandex.net/i?id=485fb41d95345587fcd77013846c32a9&amp;n=33&amp;h=215&amp;w=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509124" cy="29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Рисование на песке, манке</a:t>
            </a:r>
            <a:endParaRPr lang="ru-RU" dirty="0"/>
          </a:p>
        </p:txBody>
      </p:sp>
      <p:pic>
        <p:nvPicPr>
          <p:cNvPr id="1026" name="Picture 2" descr="F:\собрания\фотогр\SDC11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547998" cy="341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Рисунок 19" descr="Описание: https://im0-tub-ru.yandex.net/i?id=7b51be7edc79528ed6de7a1ee083c27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93" y="3212976"/>
            <a:ext cx="3691927" cy="286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134" y="801613"/>
            <a:ext cx="519492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B3D1D"/>
                </a:solidFill>
              </a:rPr>
              <a:t>Поделки из крупы</a:t>
            </a:r>
            <a:endParaRPr lang="ru-RU" b="1" dirty="0">
              <a:solidFill>
                <a:srgbClr val="FB3D1D"/>
              </a:solidFill>
            </a:endParaRPr>
          </a:p>
        </p:txBody>
      </p:sp>
      <p:pic>
        <p:nvPicPr>
          <p:cNvPr id="3076" name="Рисунок 2" descr="Описание: https://im0-tub-ru.yandex.net/i?id=3f4bd3d4dd95893d57f158113a7db0a0&amp;n=33&amp;h=215&amp;w=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46" y="1617702"/>
            <a:ext cx="30861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0" descr="Описание: https://im0-tub-ru.yandex.net/i?id=c71dd20d6bae01b3fe63ae24d760f0b0&amp;n=33&amp;h=215&amp;w=2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0" y="3660849"/>
            <a:ext cx="3318293" cy="2911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8" descr="Описание: https://im0-tub-ru.yandex.net/i?id=239f34e2a79f5ba57813297978c3cd12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63" y="3660850"/>
            <a:ext cx="3310408" cy="2911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Работа с солёным тестом, кинетическим песком</a:t>
            </a:r>
            <a:endParaRPr lang="ru-RU" sz="3600" b="1" dirty="0"/>
          </a:p>
        </p:txBody>
      </p:sp>
      <p:pic>
        <p:nvPicPr>
          <p:cNvPr id="1026" name="Picture 2" descr="i?id=9349b113afadb8433c63e4d01a51bda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341" r="17647" b="13725"/>
          <a:stretch>
            <a:fillRect/>
          </a:stretch>
        </p:blipFill>
        <p:spPr bwMode="auto">
          <a:xfrm>
            <a:off x="5292080" y="1916832"/>
            <a:ext cx="3024336" cy="2114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0" descr="Описание: https://im0-tub-ru.yandex.net/i?id=001cb627ecf21e046f35b509276079e3&amp;n=33&amp;h=215&amp;w=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4" y="1916832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2" descr="Описание: http://bigbigbaby.org/wp-content/uploads/2014/06/wpid-woOIkZIiz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4932039" y="4128572"/>
            <a:ext cx="3748057" cy="247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?id=1d63f499cb735549f286902648dd167c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0866"/>
            <a:ext cx="3786336" cy="252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13" descr="Описание: https://im0-tub-ru.yandex.net/i?id=7f1ea0e35b9f1cad7cbee21c924481f8&amp;n=33&amp;h=215&amp;w=2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26219"/>
            <a:ext cx="1846453" cy="189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03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Рисование пластилином, лепка</a:t>
            </a:r>
            <a:endParaRPr lang="ru-RU" sz="3200" b="1" dirty="0"/>
          </a:p>
        </p:txBody>
      </p:sp>
      <p:pic>
        <p:nvPicPr>
          <p:cNvPr id="5122" name="Рисунок 15" descr="Описание: https://im0-tub-ru.yandex.net/i?id=15785d91839c554a4f9b347704e4a1c5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9" y="2420887"/>
            <a:ext cx="2286241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6" descr="Описание: https://im0-tub-ru.yandex.net/i?id=f94238821386349542bf60cb9ed145ea&amp;n=33&amp;h=215&amp;w=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420888"/>
            <a:ext cx="244827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7" descr="Описание: https://im0-tub-ru.yandex.net/i?id=1d8cbcfd9e06e2b14504887884c81b94&amp;n=33&amp;h=215&amp;w=1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51" y="4472064"/>
            <a:ext cx="2135419" cy="2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4" descr="Описание: https://im0-tub-ru.yandex.net/i?id=54175553b0616c938db4e1cad912dda3&amp;n=33&amp;h=215&amp;w=2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733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593" y="69269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Работа с бумагой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9" name="Picture 5" descr="http://www.igrushki-rukami-svoimi.ru/wp-content/uploads/2016/06/Applikatsiya-lyagushk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3312369" cy="2433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5306" r="66615" b="54898"/>
          <a:stretch>
            <a:fillRect/>
          </a:stretch>
        </p:blipFill>
        <p:spPr bwMode="auto">
          <a:xfrm>
            <a:off x="5391669" y="1916832"/>
            <a:ext cx="3240360" cy="2433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55510" r="72588" b="5714"/>
          <a:stretch>
            <a:fillRect/>
          </a:stretch>
        </p:blipFill>
        <p:spPr bwMode="auto">
          <a:xfrm>
            <a:off x="3563887" y="4221088"/>
            <a:ext cx="1933765" cy="2385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Штриховка, соединение по точкам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978-5-389-06271-9_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3424"/>
            <a:ext cx="809007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7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?id=215039160c11172dadc85ae646b0477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5" y="908721"/>
            <a:ext cx="7882349" cy="592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7504" y="1268760"/>
            <a:ext cx="7992888" cy="4427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8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Игры 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  своими 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         руками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650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 descr="Описание: https://im0-tub-ru.yandex.net/i?id=a8f7240e7295a770b740e22b5d123d2c&amp;n=33&amp;h=215&amp;w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07" y="2339396"/>
            <a:ext cx="27241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?id=8aa44dd2876e1135b914f28d16e439da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1" y="1052735"/>
            <a:ext cx="2665755" cy="2099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?id=ba279dea259fb6ca1bfe0f4ba8577917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63747" r="72212" b="10706"/>
          <a:stretch>
            <a:fillRect/>
          </a:stretch>
        </p:blipFill>
        <p:spPr bwMode="auto">
          <a:xfrm>
            <a:off x="6156176" y="1052736"/>
            <a:ext cx="2544283" cy="2099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altayak.com/upload/blogs/eecdfab4f5f11da264539b36a41df94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1" y="4490365"/>
            <a:ext cx="3024336" cy="2191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1" name="Picture 9" descr="http://4.bp.blogspot.com/-B7Vmw2gmLJE/U4g7H42_i-I/AAAAAAAAC18/9GVp8DBz13k/s1600/picasabackground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96" y="4549143"/>
            <a:ext cx="384042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650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7" descr="Описание: https://im0-tub-ru.yandex.net/i?id=c21c3e25f7438ad3cbd3f0425187cb1f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?id=324e389031c86d4c00c73c3d91f8e81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7326" r="4706" b="7178"/>
          <a:stretch>
            <a:fillRect/>
          </a:stretch>
        </p:blipFill>
        <p:spPr bwMode="auto">
          <a:xfrm>
            <a:off x="2627784" y="2348880"/>
            <a:ext cx="3396507" cy="2401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?id=a7eb882d6cd4f09c453c5e2db9974870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9414"/>
            <a:ext cx="3742526" cy="281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Хочется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отметить высказывания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выдающихся людей: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dirty="0"/>
              <a:t>Ум ребенка находится на кончиках его пальцев</a:t>
            </a:r>
            <a:r>
              <a:rPr lang="ru-RU" dirty="0" smtClean="0"/>
              <a:t>». </a:t>
            </a:r>
            <a:r>
              <a:rPr lang="ru-RU" dirty="0"/>
              <a:t>В.А. Сухомлинский </a:t>
            </a:r>
            <a:endParaRPr lang="ru-RU" dirty="0" smtClean="0"/>
          </a:p>
          <a:p>
            <a:pPr lvl="0"/>
            <a:r>
              <a:rPr lang="ru-RU" dirty="0" smtClean="0"/>
              <a:t>"</a:t>
            </a:r>
            <a:r>
              <a:rPr lang="ru-RU" dirty="0"/>
              <a:t>Рука – это своего рода внешний </a:t>
            </a:r>
            <a:r>
              <a:rPr lang="ru-RU" dirty="0" smtClean="0"/>
              <a:t>мозг«. </a:t>
            </a:r>
            <a:r>
              <a:rPr lang="ru-RU" dirty="0"/>
              <a:t>Кант. </a:t>
            </a:r>
            <a:endParaRPr lang="ru-RU" dirty="0" smtClean="0"/>
          </a:p>
          <a:p>
            <a:pPr lvl="0"/>
            <a:r>
              <a:rPr lang="ru-RU" dirty="0" smtClean="0"/>
              <a:t>“...</a:t>
            </a:r>
            <a:r>
              <a:rPr lang="ru-RU" dirty="0"/>
              <a:t>движения руки всегда были тесно связаны с речью и способствовали ее развитию”.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В</a:t>
            </a:r>
            <a:r>
              <a:rPr lang="ru-RU" dirty="0"/>
              <a:t>. </a:t>
            </a:r>
            <a:r>
              <a:rPr lang="ru-RU" dirty="0" err="1"/>
              <a:t>М.Бехтерев</a:t>
            </a:r>
            <a:endParaRPr lang="ru-RU" dirty="0"/>
          </a:p>
          <a:p>
            <a:pPr lvl="0"/>
            <a:r>
              <a:rPr lang="ru-RU" dirty="0"/>
              <a:t>“…речевые области формируются под влиянием импульсов, поступающих от пальцев рук”. </a:t>
            </a:r>
            <a:r>
              <a:rPr lang="ru-RU" dirty="0" err="1"/>
              <a:t>Д.Селли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3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?id=f6a43688823e577b83b3db96811cee8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5153025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?id=fcbec2418823dec6e3f83375bf6b19f4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877683" cy="3387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016939" cy="30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etsad-211974-14043128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45718"/>
            <a:ext cx="4719032" cy="35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38912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159d3-1382195685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750"/>
            <a:ext cx="9144000" cy="594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pravo/Prava-i-objazannosti-grazhdanina-Belarusi/0039-039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12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3538736" cy="1743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1" descr="Описание: https://im0-tub-ru.yandex.net/i?id=36c3b271b8494b2f2bee29c2a1813cb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3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пальчиками развивают не только ловкость и точность рук, но и мозг ребенка; стимулируют творческие способности, фантазию и речь.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Пальчиковые игры влияют на пальцевую пластику, руки становятся послушными, что помогает ребенку в выполнении мелких движений, необходимых 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рисовании, а в будущем и при письме. </a:t>
            </a:r>
          </a:p>
        </p:txBody>
      </p:sp>
    </p:spTree>
    <p:extLst>
      <p:ext uri="{BB962C8B-B14F-4D97-AF65-F5344CB8AC3E}">
        <p14:creationId xmlns:p14="http://schemas.microsoft.com/office/powerpoint/2010/main" val="1609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1896" y="1412776"/>
            <a:ext cx="3240360" cy="1143000"/>
          </a:xfrm>
        </p:spPr>
        <p:txBody>
          <a:bodyPr/>
          <a:lstStyle/>
          <a:p>
            <a:r>
              <a:rPr lang="ru-RU" b="1" dirty="0" smtClean="0"/>
              <a:t>Массаж </a:t>
            </a:r>
            <a:endParaRPr lang="ru-RU" b="1" dirty="0"/>
          </a:p>
        </p:txBody>
      </p:sp>
      <p:pic>
        <p:nvPicPr>
          <p:cNvPr id="5" name="Picture 3" descr="i?id=65f2caf0168c62fe7b6c1edac9b0abf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9929" r="887" b="10638"/>
          <a:stretch>
            <a:fillRect/>
          </a:stretch>
        </p:blipFill>
        <p:spPr bwMode="auto">
          <a:xfrm>
            <a:off x="367439" y="1556792"/>
            <a:ext cx="4708617" cy="2957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c943f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35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492" y="476672"/>
            <a:ext cx="54829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Пальчиковый </a:t>
            </a:r>
            <a:r>
              <a:rPr lang="ru-RU" b="1" dirty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FF0000"/>
                </a:solidFill>
              </a:rPr>
              <a:t>еатр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njfdwojh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5" y="1700808"/>
            <a:ext cx="3995931" cy="212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:\собрания\фотогр\SDC11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860032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09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Работа с мозаикой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и счётными палочками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F:\собрания\фотогр\SDC11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2132856"/>
            <a:ext cx="4499992" cy="33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SDC11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r="10295"/>
          <a:stretch>
            <a:fillRect/>
          </a:stretch>
        </p:blipFill>
        <p:spPr bwMode="auto">
          <a:xfrm>
            <a:off x="4951834" y="1826276"/>
            <a:ext cx="3508598" cy="4244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216" y="188640"/>
            <a:ext cx="5472608" cy="12150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E041E"/>
                </a:solidFill>
              </a:rPr>
              <a:t>Игры с конструктором</a:t>
            </a:r>
            <a:endParaRPr lang="ru-RU" sz="3600" b="1" dirty="0">
              <a:solidFill>
                <a:srgbClr val="7E041E"/>
              </a:solidFill>
            </a:endParaRPr>
          </a:p>
        </p:txBody>
      </p:sp>
      <p:pic>
        <p:nvPicPr>
          <p:cNvPr id="6146" name="Picture 2" descr="F:\собрания\фотогр\SDC11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F:\собрания\фотогр\SDC11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18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828" y="1412776"/>
            <a:ext cx="352839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Шнуровки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83s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699792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8338_ee15032aeb19431dd1060b252fffff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98132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:\собрания\фотогр\SDC113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" y="3144897"/>
            <a:ext cx="4284984" cy="3213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F:\собрания\фотогр\SDC11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92" y="3144897"/>
            <a:ext cx="4284984" cy="3213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09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rgbClr val="5DF0F6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5DF0F6"/>
      </a:accent4>
      <a:accent5>
        <a:srgbClr val="7CCA62"/>
      </a:accent5>
      <a:accent6>
        <a:srgbClr val="A5C249"/>
      </a:accent6>
      <a:hlink>
        <a:srgbClr val="F49100"/>
      </a:hlink>
      <a:folHlink>
        <a:srgbClr val="0BD0D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105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Ум ребёнка  на кончиках пальцев</vt:lpstr>
      <vt:lpstr>Хочется отметить высказывания выдающихся людей: </vt:lpstr>
      <vt:lpstr>Презентация PowerPoint</vt:lpstr>
      <vt:lpstr>Презентация PowerPoint</vt:lpstr>
      <vt:lpstr>Массаж </vt:lpstr>
      <vt:lpstr>Пальчиковый театр</vt:lpstr>
      <vt:lpstr>Работа с мозаикой  и счётными палочками</vt:lpstr>
      <vt:lpstr>Игры с конструктором</vt:lpstr>
      <vt:lpstr>Шнуровки</vt:lpstr>
      <vt:lpstr>Рисование на песке, манке</vt:lpstr>
      <vt:lpstr>Поделки из крупы</vt:lpstr>
      <vt:lpstr>Работа с солёным тестом, кинетическим песком</vt:lpstr>
      <vt:lpstr>Рисование пластилином, лепка</vt:lpstr>
      <vt:lpstr>Работа с бумагой</vt:lpstr>
      <vt:lpstr>Штриховка, соединение по точкам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30</cp:revision>
  <dcterms:created xsi:type="dcterms:W3CDTF">2017-03-20T02:51:27Z</dcterms:created>
  <dcterms:modified xsi:type="dcterms:W3CDTF">2017-03-23T02:08:34Z</dcterms:modified>
</cp:coreProperties>
</file>