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7" r:id="rId5"/>
    <p:sldId id="266" r:id="rId6"/>
    <p:sldId id="265" r:id="rId7"/>
    <p:sldId id="264" r:id="rId8"/>
    <p:sldId id="263" r:id="rId9"/>
    <p:sldId id="262" r:id="rId10"/>
    <p:sldId id="273" r:id="rId11"/>
    <p:sldId id="272" r:id="rId12"/>
    <p:sldId id="27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" y="1772816"/>
            <a:ext cx="8856984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Игра 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«Сходства и отличия»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9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vatars.mds.yandex.net/get-pdb/1902434/194df1a9-cd87-4121-9476-f5078621add6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11" y="1700808"/>
            <a:ext cx="2592517" cy="251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0-tub-ru.yandex.net/i?id=91147f787ea1a5f075328520f0c1a946-l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2"/>
          <a:stretch/>
        </p:blipFill>
        <p:spPr bwMode="auto">
          <a:xfrm>
            <a:off x="4838256" y="2123531"/>
            <a:ext cx="2894913" cy="18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9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9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t4.depositphotos.com/3202415/26655/v/950/depositphotos_266559060-stock-illustration-chamomile-cartoon-sty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22" y="1705869"/>
            <a:ext cx="26642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e01.alicdn.com/kf/HTB11QbGSHvpK1RjSZFqq6AXUVXaQ/100.jpg_q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09" y="1509358"/>
            <a:ext cx="2860807" cy="286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9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9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ytimg.com/vi/xvJaDxoODtg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3" r="16425"/>
          <a:stretch/>
        </p:blipFill>
        <p:spPr bwMode="auto">
          <a:xfrm>
            <a:off x="4787597" y="1768562"/>
            <a:ext cx="2996232" cy="25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get-pdb/1774156/c7148d08-a0f4-4c45-a885-c3147271ab91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72" y="1476246"/>
            <a:ext cx="3015395" cy="31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9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2132856"/>
            <a:ext cx="5544616" cy="864095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МОЛОДЦЫ!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4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9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avatars.mds.yandex.net/get-zen_doc/119454/pub_5a97c7f14bf1614baa2c4e3d_5a97c9b39b403c95ee3588d0/scale_120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2" r="61037" b="7349"/>
          <a:stretch/>
        </p:blipFill>
        <p:spPr bwMode="auto">
          <a:xfrm>
            <a:off x="1115616" y="1602228"/>
            <a:ext cx="2809945" cy="2518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avatars.mds.yandex.net/get-zen_doc/119454/pub_5a97c7f14bf1614baa2c4e3d_5a97c9b39b403c95ee3588d0/scale_120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8" t="18898" r="2517" b="12545"/>
          <a:stretch/>
        </p:blipFill>
        <p:spPr bwMode="auto">
          <a:xfrm>
            <a:off x="5002212" y="1746244"/>
            <a:ext cx="2567001" cy="2373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33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9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malenkajastrana.my1.ru/86/15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9"/>
          <a:stretch/>
        </p:blipFill>
        <p:spPr bwMode="auto">
          <a:xfrm>
            <a:off x="1456079" y="1583044"/>
            <a:ext cx="2516382" cy="27419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st2.depositphotos.com/1967477/7245/v/950/depositphotos_72455493-stock-illustration-happy-cartoon-co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073452"/>
            <a:ext cx="3016544" cy="2003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12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9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m0-tub-ru.yandex.net/i?id=d4ffeef58ffa477bb559d65d9d2aa055-l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33" y="2006121"/>
            <a:ext cx="2600960" cy="236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амолет Zhorya Юный пилот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7" b="13981"/>
          <a:stretch/>
        </p:blipFill>
        <p:spPr bwMode="auto">
          <a:xfrm>
            <a:off x="1061365" y="1844824"/>
            <a:ext cx="3150595" cy="2331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67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9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epek-swiata.com/psblog/wp-content/uploads/2017/06/Banan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r="6367"/>
          <a:stretch/>
        </p:blipFill>
        <p:spPr bwMode="auto">
          <a:xfrm>
            <a:off x="1203062" y="1805483"/>
            <a:ext cx="2936890" cy="24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yady.ru/upload/resize_cache/iblock/4bb/600_600_1/000000000003012741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9" t="10276" r="18754" b="6976"/>
          <a:stretch/>
        </p:blipFill>
        <p:spPr bwMode="auto">
          <a:xfrm>
            <a:off x="4916255" y="1787436"/>
            <a:ext cx="2738915" cy="28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7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9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polsov.com/upload/r/10687_0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8825" r="9780" b="13523"/>
          <a:stretch/>
        </p:blipFill>
        <p:spPr bwMode="auto">
          <a:xfrm>
            <a:off x="1178805" y="1916883"/>
            <a:ext cx="3070930" cy="22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.depositphotos.com/1001286/2640/i/950/depositphotos_26403421-stock-photo-plum-on-a-white-backgroun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10721" r="18609" b="9152"/>
          <a:stretch/>
        </p:blipFill>
        <p:spPr bwMode="auto">
          <a:xfrm>
            <a:off x="4900667" y="1459594"/>
            <a:ext cx="2770091" cy="315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7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9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media.istockphoto.com/vectors/birch-vector-id5077910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arhivurokov.ru/multiurok/0/a/5/0a5732d6eebf1d6bee9d1841b08c62ba6fbcc63f/img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thumbs.dreamstime.com/b/%D1%81%D1%82%D0%B8-%D0%B8%D0%B7%D0%BE%D0%B2%D0%B0%D0%BD%D0%BD%D0%B0%D1%8F-%D0%B1%D0%B5%D1%80%D0%B5%D0%B7%D0%B0-%D0%B5%D1%80%D0%B5%D0%B2%D0%B0-%D0%B2%D0%B5%D0%BA%D1%82%D0%BE%D1%80%D0%B0-%D0%B8-%D1%8E%D1%81%D1%82%D1%80%D0%B0%D1%86%D0%B8%D1%8F-%D0%B2%D0%B5%D0%BA%D1%82%D0%BE%D1%80%D0%B0-298915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3767" r="20696"/>
          <a:stretch/>
        </p:blipFill>
        <p:spPr bwMode="auto">
          <a:xfrm>
            <a:off x="1648690" y="1325206"/>
            <a:ext cx="2059214" cy="32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zen_doc/1590219/pub_5dadc6213d008800af1297f0_5dadc63aecfb8000b06bed33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64223"/>
            <a:ext cx="2304256" cy="334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7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9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yandex.ru/images/_crpd/uSML6Q777/9de0f3O3Ea/ka1WGA0QskQKyJN2aQXlgH6Cpqpf4JMaVRrB8SEuOhNKAqYqK61wLogsRGWbf9lbPvMPPGaGU7dEW-hAHH5nCtO6QVIbQ_IdTc2FZiJd5dwjyvX0C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28" y="1613039"/>
            <a:ext cx="2915553" cy="28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3.depositphotos.com/1642482/15101/i/450/depositphotos_151019408-stock-photo-strawberry-isolated-on-wh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24" y="1760231"/>
            <a:ext cx="2718691" cy="25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7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9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ickimage.ru/wp-content/uploads/images/detskie/frame/ram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71443" cy="3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by.all.biz/img/by/catalog/65531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2407"/>
          <a:stretch/>
        </p:blipFill>
        <p:spPr bwMode="auto">
          <a:xfrm>
            <a:off x="1619672" y="1340768"/>
            <a:ext cx="216023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by.all.biz/img/by/catalog/65531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2407"/>
          <a:stretch/>
        </p:blipFill>
        <p:spPr bwMode="auto">
          <a:xfrm>
            <a:off x="5508104" y="2276872"/>
            <a:ext cx="1281664" cy="196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777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</TotalTime>
  <Words>3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Игра  «Сходства и отличия»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2020-01-17T01:03:03Z</dcterms:created>
  <dcterms:modified xsi:type="dcterms:W3CDTF">2020-08-12T01:22:33Z</dcterms:modified>
</cp:coreProperties>
</file>